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4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9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60C8C-113B-4338-BBBD-E42DAC570163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09625-8578-42B3-B3D5-D0C6E6B6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6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gle/QR9dffqpd6R5D6Au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8A0D463-D7AB-4220-7E52-932349D15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E5C5AB0-842A-9522-362E-A2B3558A496D}"/>
              </a:ext>
            </a:extLst>
          </p:cNvPr>
          <p:cNvSpPr/>
          <p:nvPr/>
        </p:nvSpPr>
        <p:spPr>
          <a:xfrm rot="195902">
            <a:off x="3924773" y="208133"/>
            <a:ext cx="2787445" cy="4531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7F291-D03F-9237-BB27-797746599A56}"/>
              </a:ext>
            </a:extLst>
          </p:cNvPr>
          <p:cNvSpPr/>
          <p:nvPr/>
        </p:nvSpPr>
        <p:spPr>
          <a:xfrm rot="200177">
            <a:off x="4171387" y="203885"/>
            <a:ext cx="22942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tencil" panose="040409050D0802020404" pitchFamily="82" charset="0"/>
              </a:rPr>
              <a:t>CLASS OF 2024</a:t>
            </a:r>
          </a:p>
        </p:txBody>
      </p:sp>
      <p:pic>
        <p:nvPicPr>
          <p:cNvPr id="3" name="Picture 2" descr="A qr code with a few squares&#10;&#10;Description automatically generated">
            <a:extLst>
              <a:ext uri="{FF2B5EF4-FFF2-40B4-BE49-F238E27FC236}">
                <a16:creationId xmlns:a16="http://schemas.microsoft.com/office/drawing/2014/main" id="{86722875-BE85-EDC4-A941-C2DD0437F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837" y="4956718"/>
            <a:ext cx="2509024" cy="25090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A03F08-0852-9699-C899-1843B6F1F2E8}"/>
              </a:ext>
            </a:extLst>
          </p:cNvPr>
          <p:cNvSpPr txBox="1"/>
          <p:nvPr/>
        </p:nvSpPr>
        <p:spPr>
          <a:xfrm>
            <a:off x="269315" y="8620780"/>
            <a:ext cx="620778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https://forms.gle/QR9dffqpd6R5D6Au9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5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207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Stencil</vt:lpstr>
      <vt:lpstr>Office Theme</vt:lpstr>
      <vt:lpstr>PowerPoint Presentation</vt:lpstr>
    </vt:vector>
  </TitlesOfParts>
  <Company>CFISD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Lovell</dc:creator>
  <cp:lastModifiedBy>Lakeisha Frank</cp:lastModifiedBy>
  <cp:revision>3</cp:revision>
  <cp:lastPrinted>2024-02-01T14:07:37Z</cp:lastPrinted>
  <dcterms:created xsi:type="dcterms:W3CDTF">2023-12-01T15:58:57Z</dcterms:created>
  <dcterms:modified xsi:type="dcterms:W3CDTF">2024-02-01T18:28:33Z</dcterms:modified>
</cp:coreProperties>
</file>